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  <p:sldMasterId id="2147483700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5599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5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6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87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99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7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371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3391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241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8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41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576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22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9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08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2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8652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83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148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50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22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477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707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881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2812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711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4465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222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15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2969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0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9312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299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58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5480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45485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557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2110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1379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69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1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264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936598-9DCB-456E-9864-400958D27F3F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B7BC9F-3104-4E3A-ABD0-09D6C5576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5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485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293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403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537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Server Query Store 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</a:t>
            </a:r>
            <a:r>
              <a:rPr lang="en-US" dirty="0" err="1"/>
              <a:t>Ghazlai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8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query plans on disk, keeps history of query plans</a:t>
            </a:r>
          </a:p>
          <a:p>
            <a:pPr lvl="1"/>
            <a:r>
              <a:rPr lang="en-US" dirty="0"/>
              <a:t>Data is persisted on disk, and survives during a crash</a:t>
            </a:r>
          </a:p>
          <a:p>
            <a:r>
              <a:rPr lang="en-US" dirty="0"/>
              <a:t>Query data is mobile, moves with the database if it is moved to a different server</a:t>
            </a:r>
          </a:p>
          <a:p>
            <a:r>
              <a:rPr lang="en-US" dirty="0"/>
              <a:t>Captures all queries executed against the database, aggregates the information and flushes it to disk</a:t>
            </a:r>
          </a:p>
          <a:p>
            <a:pPr lvl="1"/>
            <a:r>
              <a:rPr lang="en-US" dirty="0"/>
              <a:t>DATA_FLUSH_INTERVAL_SECONDS – determines how often data is flushed down to disk, similar to how the checkpoint process 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Architecture</a:t>
            </a:r>
          </a:p>
        </p:txBody>
      </p:sp>
      <p:pic>
        <p:nvPicPr>
          <p:cNvPr id="1026" name="Picture 2" descr="https://msdnshared.blob.core.windows.net/media/2016/03/2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1991519"/>
            <a:ext cx="68865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6354" y="6176963"/>
            <a:ext cx="7902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https://msdnshared.blob.core.windows.net/media/2016/03/218.jpg</a:t>
            </a:r>
          </a:p>
        </p:txBody>
      </p:sp>
    </p:spTree>
    <p:extLst>
      <p:ext uri="{BB962C8B-B14F-4D97-AF65-F5344CB8AC3E}">
        <p14:creationId xmlns:p14="http://schemas.microsoft.com/office/powerpoint/2010/main" val="316935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571"/>
            <a:ext cx="10515600" cy="5255580"/>
          </a:xfrm>
        </p:spPr>
        <p:txBody>
          <a:bodyPr>
            <a:normAutofit/>
          </a:bodyPr>
          <a:lstStyle/>
          <a:p>
            <a:r>
              <a:rPr lang="en-US" dirty="0"/>
              <a:t>Four build in reports allow for quick analysis of query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Built in DMVs allow for further analysis and customizable reports based on data stored internally</a:t>
            </a:r>
          </a:p>
          <a:p>
            <a:pPr lvl="1"/>
            <a:r>
              <a:rPr lang="en-US" sz="1400" dirty="0" err="1"/>
              <a:t>Sys.database_query_store_options</a:t>
            </a:r>
            <a:endParaRPr lang="en-US" sz="1400" dirty="0"/>
          </a:p>
          <a:p>
            <a:pPr lvl="1"/>
            <a:r>
              <a:rPr lang="en-US" sz="1400" dirty="0" err="1"/>
              <a:t>Sys.query_store_query</a:t>
            </a:r>
            <a:endParaRPr lang="en-US" sz="1400" dirty="0"/>
          </a:p>
          <a:p>
            <a:pPr lvl="1"/>
            <a:r>
              <a:rPr lang="en-US" sz="1400" dirty="0" err="1"/>
              <a:t>Sys.query_store_query_text</a:t>
            </a:r>
            <a:endParaRPr lang="en-US" sz="1400" dirty="0"/>
          </a:p>
          <a:p>
            <a:pPr lvl="1"/>
            <a:r>
              <a:rPr lang="en-US" sz="1400" dirty="0" err="1"/>
              <a:t>Sys.query_context_settings</a:t>
            </a:r>
            <a:endParaRPr lang="en-US" sz="1400" dirty="0"/>
          </a:p>
          <a:p>
            <a:pPr lvl="1"/>
            <a:r>
              <a:rPr lang="en-US" sz="1400" dirty="0" err="1"/>
              <a:t>Sys.query_store_plan</a:t>
            </a:r>
            <a:endParaRPr lang="en-US" sz="1400" dirty="0"/>
          </a:p>
          <a:p>
            <a:pPr lvl="1"/>
            <a:r>
              <a:rPr lang="en-US" sz="1400" dirty="0" err="1"/>
              <a:t>Sys.query_store_runtime_stats</a:t>
            </a:r>
            <a:endParaRPr lang="en-US" sz="1400" dirty="0"/>
          </a:p>
          <a:p>
            <a:pPr lvl="1"/>
            <a:r>
              <a:rPr lang="en-US" sz="1400" dirty="0" err="1"/>
              <a:t>Sys.query_store_runtime_stats_interval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61" y="1910085"/>
            <a:ext cx="2409040" cy="17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9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25 Resource Consumers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report designed to display top resource consumers</a:t>
            </a:r>
          </a:p>
          <a:p>
            <a:r>
              <a:rPr lang="en-US" dirty="0"/>
              <a:t>Can see query text, execution plan, and track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97" y="3005806"/>
            <a:ext cx="5522071" cy="33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report for specific query</a:t>
            </a:r>
          </a:p>
          <a:p>
            <a:r>
              <a:rPr lang="en-US" dirty="0"/>
              <a:t>Shows various execution plans used to fulfil query request</a:t>
            </a:r>
          </a:p>
          <a:p>
            <a:r>
              <a:rPr lang="en-US" dirty="0"/>
              <a:t>Can compare plan performance easily and force plans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75" y="3493511"/>
            <a:ext cx="4798866" cy="26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826158"/>
      </p:ext>
    </p:extLst>
  </p:cSld>
  <p:clrMapOvr>
    <a:masterClrMapping/>
  </p:clrMapOvr>
</p:sld>
</file>

<file path=ppt/theme/theme1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- template</Template>
  <TotalTime>1017</TotalTime>
  <Words>174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Segoe UI Light</vt:lpstr>
      <vt:lpstr>MVA - template</vt:lpstr>
      <vt:lpstr>1_Office Theme</vt:lpstr>
      <vt:lpstr>2_Office Theme</vt:lpstr>
      <vt:lpstr>3_Office Theme</vt:lpstr>
      <vt:lpstr>SQL Server Query Store -  باللغة العربية </vt:lpstr>
      <vt:lpstr>What does it do?</vt:lpstr>
      <vt:lpstr>Simplified Architecture</vt:lpstr>
      <vt:lpstr>Simplified Reporting</vt:lpstr>
      <vt:lpstr>Top 25 Resource Consumers</vt:lpstr>
      <vt:lpstr>Tracked Queries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El-Ghazali</dc:creator>
  <cp:lastModifiedBy>Ayman El-Ghazali</cp:lastModifiedBy>
  <cp:revision>10</cp:revision>
  <dcterms:created xsi:type="dcterms:W3CDTF">2016-06-01T14:42:43Z</dcterms:created>
  <dcterms:modified xsi:type="dcterms:W3CDTF">2016-10-02T22:38:16Z</dcterms:modified>
</cp:coreProperties>
</file>